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88825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>
      <p:cViewPr varScale="1">
        <p:scale>
          <a:sx n="119" d="100"/>
          <a:sy n="119" d="100"/>
        </p:scale>
        <p:origin x="90" y="312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1110" y="6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hu-HU"/>
              <a:t>2017.04.06.</a:t>
            </a:fld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hu-HU"/>
              <a:t>2017.04.06.</a:t>
            </a:fld>
            <a:endParaRPr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Mintaszöveg szerkesztése</a:t>
            </a:r>
          </a:p>
          <a:p>
            <a:pPr lvl="1"/>
            <a:r>
              <a:rPr/>
              <a:t>Második szint</a:t>
            </a:r>
          </a:p>
          <a:p>
            <a:pPr lvl="2"/>
            <a:r>
              <a:rPr/>
              <a:t>Harmadik szint</a:t>
            </a:r>
          </a:p>
          <a:p>
            <a:pPr lvl="3"/>
            <a:r>
              <a:rPr/>
              <a:t>Negyedik szint</a:t>
            </a:r>
          </a:p>
          <a:p>
            <a:pPr lvl="4"/>
            <a:r>
              <a:rPr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263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abadkézi sokszög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 dirty="0">
              <a:solidFill>
                <a:schemeClr val="lt1"/>
              </a:solidFill>
            </a:endParaRPr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noProof="0" smtClean="0"/>
              <a:t>Alcím mintájának szerkesztése</a:t>
            </a:r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noProof="0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noProof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noProof="0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hu-HU" noProof="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noProof="0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hu-HU" noProof="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noProof="0" smtClean="0"/>
              <a:t>Kép beszúrásához kattintson az ikonra</a:t>
            </a:r>
            <a:endParaRPr lang="hu-HU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noProof="0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hu-HU" noProof="0" smtClean="0"/>
              <a:t>Mintacím szerkesztése</a:t>
            </a:r>
            <a:endParaRPr lang="hu-HU" noProof="0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hu-HU" noProof="0" smtClean="0"/>
              <a:t>2017.04.06.</a:t>
            </a:fld>
            <a:endParaRPr lang="hu-HU" noProof="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hu-HU" noProof="0" smtClean="0"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noProof="0" dirty="0" smtClean="0"/>
              <a:t>Mintacím szerkesztése</a:t>
            </a:r>
            <a:endParaRPr lang="hu-HU" noProof="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dirty="0" smtClean="0"/>
              <a:t>Mintaszöveg szerkesztése</a:t>
            </a:r>
          </a:p>
          <a:p>
            <a:pPr lvl="1"/>
            <a:r>
              <a:rPr lang="hu-HU" noProof="0" dirty="0" smtClean="0"/>
              <a:t>Második szint</a:t>
            </a:r>
          </a:p>
          <a:p>
            <a:pPr lvl="2"/>
            <a:r>
              <a:rPr lang="hu-HU" noProof="0" dirty="0" smtClean="0"/>
              <a:t>Harmadik szint</a:t>
            </a:r>
          </a:p>
          <a:p>
            <a:pPr lvl="3"/>
            <a:r>
              <a:rPr lang="hu-HU" noProof="0" dirty="0" smtClean="0"/>
              <a:t>Negyedik szint</a:t>
            </a:r>
          </a:p>
          <a:p>
            <a:pPr lvl="4"/>
            <a:r>
              <a:rPr lang="hu-HU" noProof="0" dirty="0" smtClean="0"/>
              <a:t>Ötödik szint</a:t>
            </a:r>
            <a:endParaRPr lang="hu-HU" noProof="0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hu-HU" noProof="0" smtClean="0"/>
              <a:pPr/>
              <a:t>2017.04.06.</a:t>
            </a:fld>
            <a:endParaRPr lang="hu-HU" noProof="0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hu-HU" noProof="0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hu-HU" noProof="0" smtClean="0"/>
              <a:pPr/>
              <a:t>‹#›</a:t>
            </a:fld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33772" y="652060"/>
            <a:ext cx="11881320" cy="864096"/>
          </a:xfrm>
        </p:spPr>
        <p:txBody>
          <a:bodyPr>
            <a:normAutofit fontScale="90000"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hu-HU" sz="4700" b="1" dirty="0" smtClean="0">
                <a:solidFill>
                  <a:srgbClr val="54545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/>
            </a:r>
            <a:br>
              <a:rPr lang="hu-HU" sz="4700" b="1" dirty="0" smtClean="0">
                <a:solidFill>
                  <a:srgbClr val="54545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</a:br>
            <a:r>
              <a:rPr lang="hu-HU" sz="4700" b="1" dirty="0">
                <a:solidFill>
                  <a:srgbClr val="54545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/>
            </a:r>
            <a:br>
              <a:rPr lang="hu-HU" sz="4700" b="1" dirty="0">
                <a:solidFill>
                  <a:srgbClr val="54545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</a:br>
            <a:r>
              <a:rPr lang="hu-HU" sz="4700" b="1" dirty="0" smtClean="0">
                <a:solidFill>
                  <a:srgbClr val="54545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Nyári szakmai gyakorlati </a:t>
            </a:r>
            <a:r>
              <a:rPr lang="hu-HU" sz="4700" b="1" dirty="0" err="1" smtClean="0">
                <a:solidFill>
                  <a:srgbClr val="54545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lehetőségEK</a:t>
            </a:r>
            <a:r>
              <a:rPr lang="hu-HU" sz="4700" b="1" dirty="0" smtClean="0">
                <a:solidFill>
                  <a:srgbClr val="54545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 				külföldön</a:t>
            </a:r>
            <a:endParaRPr lang="hu-HU" sz="4700" b="1" i="0" baseline="0" dirty="0">
              <a:solidFill>
                <a:srgbClr val="54545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33772" y="5805264"/>
            <a:ext cx="8732442" cy="864096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hu-H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@</a:t>
            </a:r>
            <a:r>
              <a:rPr lang="hu-HU" sz="2200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pannonemi</a:t>
            </a:r>
            <a:endParaRPr lang="hu-HU" sz="2200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spcBef>
                <a:spcPts val="0"/>
              </a:spcBef>
              <a:buNone/>
            </a:pPr>
            <a:endParaRPr lang="hu-HU" sz="2000" b="1" i="0" dirty="0" smtClean="0">
              <a:solidFill>
                <a:srgbClr val="54545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spcBef>
                <a:spcPts val="0"/>
              </a:spcBef>
              <a:buNone/>
            </a:pPr>
            <a:r>
              <a:rPr lang="hu-HU" sz="19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Itt érdeklődhet: „A” épület, földszint, Nemzetközi Mobilitási Iroda (5-ös szoba)</a:t>
            </a:r>
            <a:endParaRPr lang="hu-HU" sz="19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1628800"/>
            <a:ext cx="4608512" cy="3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zövegdoboz 4"/>
          <p:cNvSpPr txBox="1"/>
          <p:nvPr/>
        </p:nvSpPr>
        <p:spPr>
          <a:xfrm>
            <a:off x="5170805" y="1628800"/>
            <a:ext cx="69847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hu-H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Válassz magadnak egy országot!</a:t>
            </a:r>
          </a:p>
          <a:p>
            <a:pPr>
              <a:lnSpc>
                <a:spcPct val="90000"/>
              </a:lnSpc>
            </a:pPr>
            <a:endParaRPr lang="hu-HU" sz="28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hu-H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Keress egy gyakornoki helyet!</a:t>
            </a:r>
          </a:p>
          <a:p>
            <a:pPr>
              <a:lnSpc>
                <a:spcPct val="90000"/>
              </a:lnSpc>
            </a:pPr>
            <a:endParaRPr lang="hu-H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hu-H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Tájékozódj személyesen vagy </a:t>
            </a:r>
          </a:p>
          <a:p>
            <a:pPr>
              <a:lnSpc>
                <a:spcPct val="90000"/>
              </a:lnSpc>
            </a:pPr>
            <a:r>
              <a:rPr lang="hu-H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e-mailben!</a:t>
            </a:r>
          </a:p>
          <a:p>
            <a:pPr>
              <a:lnSpc>
                <a:spcPct val="90000"/>
              </a:lnSpc>
            </a:pPr>
            <a:endParaRPr lang="hu-H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hu-H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 be pályázatodat! </a:t>
            </a:r>
          </a:p>
          <a:p>
            <a:pPr>
              <a:lnSpc>
                <a:spcPct val="90000"/>
              </a:lnSpc>
            </a:pPr>
            <a:endParaRPr lang="hu-H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hu-H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Indulj el és fedezz fel új kultúrákat!</a:t>
            </a:r>
          </a:p>
          <a:p>
            <a:pPr>
              <a:lnSpc>
                <a:spcPct val="90000"/>
              </a:lnSpc>
            </a:pPr>
            <a:endParaRPr lang="hu-H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hu-H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hu-H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hu-H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hu-HU" sz="24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4" y="5852844"/>
            <a:ext cx="1409809" cy="778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324" y="5848253"/>
            <a:ext cx="1409809" cy="778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5805263"/>
            <a:ext cx="504056" cy="34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_World_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C0AAE90-47C3-40A1-8017-32A7017B6A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Világtérképek sorozat, a Földet ábrázoló bemutató (szélesvásznú)</Template>
  <TotalTime>0</TotalTime>
  <Words>49</Words>
  <Application>Microsoft Office PowerPoint</Application>
  <PresentationFormat>Egyéni</PresentationFormat>
  <Paragraphs>18</Paragraphs>
  <Slides>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Continental_World_16x9</vt:lpstr>
      <vt:lpstr>  Nyári szakmai gyakorlati lehetőségEK     külföldön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2017-04-06T09:07:23Z</dcterms:created>
  <dcterms:modified xsi:type="dcterms:W3CDTF">2017-04-06T13:05:19Z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TC028048919991</vt:lpwstr>
  </property>
</Properties>
</file>